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B887-F412-42EB-9BDD-63BB809BF087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8CA0-1EAD-4D37-8D63-547A5C96EB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7678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B887-F412-42EB-9BDD-63BB809BF087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8CA0-1EAD-4D37-8D63-547A5C96EB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489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B887-F412-42EB-9BDD-63BB809BF087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8CA0-1EAD-4D37-8D63-547A5C96EB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683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B887-F412-42EB-9BDD-63BB809BF087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8CA0-1EAD-4D37-8D63-547A5C96EB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5050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B887-F412-42EB-9BDD-63BB809BF087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8CA0-1EAD-4D37-8D63-547A5C96EB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5336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B887-F412-42EB-9BDD-63BB809BF087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8CA0-1EAD-4D37-8D63-547A5C96EB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3587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B887-F412-42EB-9BDD-63BB809BF087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8CA0-1EAD-4D37-8D63-547A5C96EB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8965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B887-F412-42EB-9BDD-63BB809BF087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8CA0-1EAD-4D37-8D63-547A5C96EB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8341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B887-F412-42EB-9BDD-63BB809BF087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8CA0-1EAD-4D37-8D63-547A5C96EB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571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B887-F412-42EB-9BDD-63BB809BF087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8CA0-1EAD-4D37-8D63-547A5C96EB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6683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B887-F412-42EB-9BDD-63BB809BF087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8CA0-1EAD-4D37-8D63-547A5C96EB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9175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4B887-F412-42EB-9BDD-63BB809BF087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B8CA0-1EAD-4D37-8D63-547A5C96EB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955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iblearchaeology.org/image.axd?picture=84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91" y="-26517"/>
            <a:ext cx="9179356" cy="688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ung Doan\Pictures\hinh cut\duoi chu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3300991"/>
            <a:ext cx="6610079" cy="35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ung Doan\Pictures\hinh cut\chua giang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72" y="-26518"/>
            <a:ext cx="3225071" cy="511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412" y="-26517"/>
            <a:ext cx="9012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4th Sunday in Ordinary Time Year C</a:t>
            </a:r>
          </a:p>
        </p:txBody>
      </p:sp>
      <p:sp>
        <p:nvSpPr>
          <p:cNvPr id="6" name="Rectangle 5"/>
          <p:cNvSpPr/>
          <p:nvPr/>
        </p:nvSpPr>
        <p:spPr>
          <a:xfrm>
            <a:off x="4716155" y="457200"/>
            <a:ext cx="43397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Niên Năm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A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5791200"/>
            <a:ext cx="7315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03 / 02 / 2019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H</a:t>
            </a:r>
            <a:r>
              <a:rPr lang="en-AU" sz="2000" dirty="0" err="1">
                <a:solidFill>
                  <a:schemeClr val="bg1"/>
                </a:solidFill>
              </a:rPr>
              <a:t>ùng</a:t>
            </a:r>
            <a:r>
              <a:rPr lang="en-AU" sz="2000" dirty="0">
                <a:solidFill>
                  <a:schemeClr val="bg1"/>
                </a:solidFill>
              </a:rPr>
              <a:t> Ph</a:t>
            </a:r>
            <a:r>
              <a:rPr lang="vi-VN" sz="2000" dirty="0">
                <a:solidFill>
                  <a:schemeClr val="bg1"/>
                </a:solidFill>
              </a:rPr>
              <a:t>ư</a:t>
            </a:r>
            <a:r>
              <a:rPr lang="en-US" sz="2000" dirty="0" err="1">
                <a:solidFill>
                  <a:schemeClr val="bg1"/>
                </a:solidFill>
              </a:rPr>
              <a:t>ơng</a:t>
            </a:r>
            <a:r>
              <a:rPr lang="en-US" sz="2000" dirty="0">
                <a:solidFill>
                  <a:schemeClr val="bg1"/>
                </a:solidFill>
              </a:rPr>
              <a:t> &amp; Thanh </a:t>
            </a:r>
            <a:r>
              <a:rPr lang="en-US" sz="2000" dirty="0" err="1">
                <a:solidFill>
                  <a:schemeClr val="bg1"/>
                </a:solidFill>
              </a:rPr>
              <a:t>Quảng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thực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hiện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831396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8482" y="35948"/>
            <a:ext cx="356439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heaven remained shut for three years and six months and a great famine raged throughout the land, </a:t>
            </a:r>
          </a:p>
        </p:txBody>
      </p:sp>
      <p:sp>
        <p:nvSpPr>
          <p:cNvPr id="3" name="Rectangle 2"/>
          <p:cNvSpPr/>
          <p:nvPr/>
        </p:nvSpPr>
        <p:spPr>
          <a:xfrm>
            <a:off x="234915" y="4980550"/>
            <a:ext cx="885505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trời hạn hán suốt ba năm sáu tháng, cả nước phải đói kém dữ dội, </a:t>
            </a:r>
            <a:endParaRPr lang="en-US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thiếu gì bà goá ở trong nước Ít-ra-en; </a:t>
            </a:r>
            <a:endParaRPr lang="en-AU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utoShape 2" descr="http://www.brecorder.com/images/stories/pics2011/august/drought-in-afric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948" y="2316687"/>
            <a:ext cx="3586463" cy="271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14"/>
            <a:ext cx="2014662" cy="259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://lainfo.es/en/wp-content/uploads/lainfo.es-3622-sequia-en-rd-afecta-a-campesinos-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015" y="-11814"/>
            <a:ext cx="356439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62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662" y="30040"/>
            <a:ext cx="878497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Elijah was not sent to any one of these: he was sent to a widow at </a:t>
            </a:r>
            <a:r>
              <a:rPr lang="en-AU" sz="3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Zarephath</a:t>
            </a:r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 </a:t>
            </a:r>
            <a:r>
              <a:rPr lang="en-AU" sz="3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Sidonian</a:t>
            </a:r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town.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157192"/>
            <a:ext cx="9144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 mà ông không được sai đến giúp một bà nào cả, nhưng chỉ được sai đến giúp bà goá thành Xa-rép-ta miền Xi-đôn. </a:t>
            </a:r>
            <a:endParaRPr lang="en-AU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291" y="1728000"/>
            <a:ext cx="4606850" cy="343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28" y="1727999"/>
            <a:ext cx="2669575" cy="34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054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1999"/>
            <a:ext cx="296843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in the prophet Elisha’s time there were many lepers in Israel, but none of these was cured, except the Syrian, </a:t>
            </a:r>
            <a:r>
              <a:rPr lang="en-AU" sz="3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Naaman</a:t>
            </a:r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.’ </a:t>
            </a:r>
          </a:p>
        </p:txBody>
      </p:sp>
      <p:sp>
        <p:nvSpPr>
          <p:cNvPr id="3" name="Rectangle 2"/>
          <p:cNvSpPr/>
          <p:nvPr/>
        </p:nvSpPr>
        <p:spPr>
          <a:xfrm>
            <a:off x="2895600" y="3082784"/>
            <a:ext cx="617109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 vậy, vào thời ngôn sứ Ê-li-sa, thiếu gì người phong hủi ở trong nước </a:t>
            </a:r>
            <a:r>
              <a:rPr lang="en-US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Ít-ra-en, nhưng không người nào được sạch, </a:t>
            </a:r>
            <a:r>
              <a:rPr lang="en-US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 chỉ có ông Na-a-man, người xứ Xy-ri thôi."</a:t>
            </a:r>
            <a:endParaRPr lang="en-AU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8000" y="0"/>
            <a:ext cx="2294182" cy="295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68436" y="48123"/>
            <a:ext cx="3874910" cy="290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756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8600"/>
            <a:ext cx="232955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they heard this everyone in the synagogue was enraged.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208468"/>
            <a:ext cx="90490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vậy, mọi người </a:t>
            </a:r>
            <a:endParaRPr lang="en-US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hội đường đầy phẫn nộ. </a:t>
            </a:r>
            <a:endParaRPr lang="en-AU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459" y="-2518"/>
            <a:ext cx="6852541" cy="518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378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42" y="116632"/>
            <a:ext cx="402345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sprang to their feet and hustled him out of the town; and they took him up to the brow of the hill their town was built on, intending to throw him down the cliff,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141" y="4032934"/>
            <a:ext cx="912885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đứng dậy, </a:t>
            </a:r>
            <a:endParaRPr lang="en-US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lôi Người ra khỏi thành</a:t>
            </a:r>
            <a:endParaRPr lang="en-US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này được xây trên núi. </a:t>
            </a:r>
            <a:endParaRPr lang="en-US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kéo Người lên tận đỉnh núi, </a:t>
            </a:r>
            <a:endParaRPr lang="en-US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xô Người xuống vực.</a:t>
            </a:r>
            <a:endParaRPr lang="en-AU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-25216"/>
            <a:ext cx="5105400" cy="387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020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196" y="5068257"/>
            <a:ext cx="903649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he slipped through the crowd </a:t>
            </a:r>
          </a:p>
          <a:p>
            <a:pPr algn="ctr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walked away.</a:t>
            </a:r>
          </a:p>
        </p:txBody>
      </p:sp>
      <p:sp>
        <p:nvSpPr>
          <p:cNvPr id="3" name="Rectangle 2"/>
          <p:cNvSpPr/>
          <p:nvPr/>
        </p:nvSpPr>
        <p:spPr>
          <a:xfrm>
            <a:off x="-91429" y="6197898"/>
            <a:ext cx="926180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Người băng qua giữa họ mà đi</a:t>
            </a:r>
            <a:r>
              <a:rPr lang="en-AU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553200" cy="503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70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yprayer.co/wp-content/uploads/2012/12/The-old-Synagogue-of-Caperna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ung Doan\Pictures\hinh cut\duoi chua 4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02" y="2665782"/>
            <a:ext cx="6837498" cy="426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4594" y="152400"/>
            <a:ext cx="88411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4th Sunday in Ordinary Time Year C</a:t>
            </a:r>
          </a:p>
        </p:txBody>
      </p:sp>
      <p:sp>
        <p:nvSpPr>
          <p:cNvPr id="5" name="Rectangle 4"/>
          <p:cNvSpPr/>
          <p:nvPr/>
        </p:nvSpPr>
        <p:spPr>
          <a:xfrm>
            <a:off x="4613295" y="889575"/>
            <a:ext cx="4392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</a:p>
          <a:p>
            <a:pPr algn="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Niên Năm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A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380" y="6033592"/>
            <a:ext cx="25410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03 / 02 / 2019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3488941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land-of-the-bible.com/sites/default/files/THE%20ANCIENT%20SYNAGOGUE%20IN%20CAPERNAUM_IMG_2931_ITAMAR%20GRINBE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92" y="0"/>
            <a:ext cx="91588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Hung Doan\Pictures\hinh cut\chua giang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921" y="764704"/>
            <a:ext cx="2282825" cy="413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Hung Doan\Pictures\hinh cut\duoi chua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921" y="3284984"/>
            <a:ext cx="6610079" cy="35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Hung Doan\Pictures\hinh cut\duoi chua  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883247"/>
            <a:ext cx="2644894" cy="301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22092" y="-26517"/>
            <a:ext cx="93677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4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Fourth Sunday in Ordinary Time Year C</a:t>
            </a:r>
          </a:p>
        </p:txBody>
      </p:sp>
      <p:sp>
        <p:nvSpPr>
          <p:cNvPr id="7" name="Rectangle 6"/>
          <p:cNvSpPr/>
          <p:nvPr/>
        </p:nvSpPr>
        <p:spPr>
          <a:xfrm>
            <a:off x="4952999" y="541603"/>
            <a:ext cx="415978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Niên Năm </a:t>
            </a:r>
            <a:r>
              <a:rPr lang="en-A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A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6168149"/>
            <a:ext cx="268214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400" dirty="0">
                <a:solidFill>
                  <a:schemeClr val="bg1"/>
                </a:solidFill>
              </a:rPr>
              <a:t>03 / 02 / 2019</a:t>
            </a:r>
            <a:endParaRPr lang="en-AU" sz="3400" dirty="0"/>
          </a:p>
        </p:txBody>
      </p:sp>
    </p:spTree>
    <p:extLst>
      <p:ext uri="{BB962C8B-B14F-4D97-AF65-F5344CB8AC3E}">
        <p14:creationId xmlns:p14="http://schemas.microsoft.com/office/powerpoint/2010/main" val="2066886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hristianholyland.com/wp-content/uploads/2011/04/CapernaumSynagogu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70" y="1"/>
            <a:ext cx="91687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ung Doan\Pictures\hinh cut\duoi chua 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13" y="3933946"/>
            <a:ext cx="2644894" cy="301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ung Doan\Pictures\hinh cut\duoi chua 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70" y="4293095"/>
            <a:ext cx="3787452" cy="260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ung Doan\Pictures\hinh cut\duoi chua 1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41816"/>
            <a:ext cx="3273056" cy="493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age result for jesus christ on the cross catholi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3315"/>
            <a:ext cx="3762682" cy="143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28600" y="601627"/>
            <a:ext cx="380768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Gospel Luke</a:t>
            </a:r>
          </a:p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4:21-30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Lu-ca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4:21-30</a:t>
            </a:r>
          </a:p>
        </p:txBody>
      </p:sp>
    </p:spTree>
    <p:extLst>
      <p:ext uri="{BB962C8B-B14F-4D97-AF65-F5344CB8AC3E}">
        <p14:creationId xmlns:p14="http://schemas.microsoft.com/office/powerpoint/2010/main" val="3723736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931" y="4419600"/>
            <a:ext cx="9144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Hôm</a:t>
            </a:r>
            <a:r>
              <a:rPr lang="en-AU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AU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, </a:t>
            </a:r>
            <a:r>
              <a:rPr lang="en-AU" sz="3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AU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AU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</a:t>
            </a:r>
            <a:r>
              <a:rPr lang="en-AU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 Na-da-</a:t>
            </a:r>
            <a:r>
              <a:rPr lang="en-AU" sz="3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rét</a:t>
            </a:r>
            <a:r>
              <a:rPr lang="en-AU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AU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</a:t>
            </a:r>
            <a:r>
              <a:rPr lang="en-AU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</a:t>
            </a:r>
            <a:r>
              <a:rPr lang="en-AU" sz="3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AU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ngôn</a:t>
            </a:r>
            <a:r>
              <a:rPr lang="en-AU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AU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I-</a:t>
            </a:r>
            <a:r>
              <a:rPr lang="en-AU" sz="3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AU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-a, </a:t>
            </a:r>
            <a:r>
              <a:rPr lang="en-AU" sz="3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</a:t>
            </a:r>
            <a:r>
              <a:rPr lang="en-AU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Giêsu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bắt đầu nói với họ: "Hôm nay đã ứng nghiệm lời Kinh Thánh quý vị vừa nghe."</a:t>
            </a:r>
            <a:endParaRPr lang="en-AU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349347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began to speak in the synagogue, ‘This text is being fulfilled today even as you listen.’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478" y="0"/>
            <a:ext cx="565052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846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1000" y="5501265"/>
            <a:ext cx="9829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 người đều tán thành và thán phục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lời hay ý đẹp thốt ra từ miệng Người.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614" y="116632"/>
            <a:ext cx="883687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he won the approval of all, </a:t>
            </a:r>
          </a:p>
          <a:p>
            <a:pPr algn="ctr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they were astonished by the gracious words that came from his lips.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150" y="2062414"/>
            <a:ext cx="4606850" cy="343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590" y="2062413"/>
            <a:ext cx="4583590" cy="343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Hung Doan\Pictures\hinh cut\chua giang 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6" y="1686292"/>
            <a:ext cx="2282825" cy="381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270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756" y="5418263"/>
            <a:ext cx="896448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bảo nhau: "Ông này không phải là con ông Giu-se đó sao?"</a:t>
            </a:r>
            <a:endParaRPr lang="en-AU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76200" y="533400"/>
            <a:ext cx="211659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said, ‘This is Joseph’s son, surely?’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391" y="-9534"/>
            <a:ext cx="7103610" cy="523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064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933" y="5229139"/>
            <a:ext cx="885698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nói với họ: "Hẳn là các ông muốn nói với tôi câu tục ngữ: Thầy lang ơi, hãy chữa lấy mình!</a:t>
            </a:r>
            <a:endParaRPr lang="en-AU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016" y="1835258"/>
            <a:ext cx="4543325" cy="343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16632"/>
            <a:ext cx="900391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he replied, ‘No doubt you will quote me the saying, “Physician, heal yourself”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59" y="1835259"/>
            <a:ext cx="2621457" cy="343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200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4708599"/>
            <a:ext cx="897815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 cả những gì chúng tôi nghe nói ông đã làm tại Ca-phác-na-um, ông cũng hãy làm tại đây, tại quê ông xem nào!"</a:t>
            </a:r>
            <a:endParaRPr lang="en-AU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52400"/>
            <a:ext cx="347427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tell me, “We have heard all that happened in Capernaum, do the same here in your own countryside.”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273" y="-13787"/>
            <a:ext cx="5669726" cy="4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377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508" y="4648200"/>
            <a:ext cx="885698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nói tiếp: "Tôi bảo thật các ông: không một ngôn sứ nào được chấp nhận tại quê hương mình.</a:t>
            </a:r>
            <a:endParaRPr lang="en-AU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9068"/>
            <a:ext cx="31242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’And he went on, ‘I tell you solemnly,    no prophet   is ever accepted      in his own country.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466" y="0"/>
            <a:ext cx="593590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570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0"/>
            <a:ext cx="849694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‘There were many widows in Israel,                I can assure you, in Elijah’s day,</a:t>
            </a:r>
            <a:endParaRPr lang="en-AU" sz="3400" b="1" dirty="0"/>
          </a:p>
        </p:txBody>
      </p:sp>
      <p:sp>
        <p:nvSpPr>
          <p:cNvPr id="3" name="Rectangle 2"/>
          <p:cNvSpPr/>
          <p:nvPr/>
        </p:nvSpPr>
        <p:spPr>
          <a:xfrm>
            <a:off x="218941" y="5589240"/>
            <a:ext cx="87849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"Thật vậy, tôi nói cho các ông hay: </a:t>
            </a:r>
            <a:r>
              <a:rPr lang="en-US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 thời ông Ê-li-a, </a:t>
            </a:r>
            <a:endParaRPr lang="en-AU" sz="34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88" y="1352533"/>
            <a:ext cx="5520619" cy="417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Hung Doan\Pictures\hinh cut\duoi chua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14481"/>
            <a:ext cx="2965108" cy="447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0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650</Words>
  <Application>Microsoft Office PowerPoint</Application>
  <PresentationFormat>On-screen Show (4:3)</PresentationFormat>
  <Paragraphs>52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Anthony Nguyen</cp:lastModifiedBy>
  <cp:revision>8</cp:revision>
  <dcterms:created xsi:type="dcterms:W3CDTF">2018-10-14T05:56:00Z</dcterms:created>
  <dcterms:modified xsi:type="dcterms:W3CDTF">2019-01-29T04:20:52Z</dcterms:modified>
</cp:coreProperties>
</file>